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0"/>
  </p:notesMasterIdLst>
  <p:sldIdLst>
    <p:sldId id="256" r:id="rId2"/>
    <p:sldId id="302" r:id="rId3"/>
    <p:sldId id="257" r:id="rId4"/>
    <p:sldId id="301" r:id="rId5"/>
    <p:sldId id="319" r:id="rId6"/>
    <p:sldId id="320" r:id="rId7"/>
    <p:sldId id="259" r:id="rId8"/>
    <p:sldId id="303" r:id="rId9"/>
    <p:sldId id="318" r:id="rId10"/>
    <p:sldId id="304" r:id="rId11"/>
    <p:sldId id="306" r:id="rId12"/>
    <p:sldId id="307" r:id="rId13"/>
    <p:sldId id="312" r:id="rId14"/>
    <p:sldId id="311" r:id="rId15"/>
    <p:sldId id="308" r:id="rId16"/>
    <p:sldId id="310" r:id="rId17"/>
    <p:sldId id="309" r:id="rId18"/>
    <p:sldId id="324" r:id="rId19"/>
    <p:sldId id="321" r:id="rId20"/>
    <p:sldId id="323" r:id="rId21"/>
    <p:sldId id="330" r:id="rId22"/>
    <p:sldId id="325" r:id="rId23"/>
    <p:sldId id="332" r:id="rId24"/>
    <p:sldId id="334" r:id="rId25"/>
    <p:sldId id="335" r:id="rId26"/>
    <p:sldId id="336" r:id="rId27"/>
    <p:sldId id="341" r:id="rId28"/>
    <p:sldId id="346" r:id="rId29"/>
    <p:sldId id="347" r:id="rId30"/>
    <p:sldId id="305" r:id="rId31"/>
    <p:sldId id="313" r:id="rId32"/>
    <p:sldId id="316" r:id="rId33"/>
    <p:sldId id="322" r:id="rId34"/>
    <p:sldId id="326" r:id="rId35"/>
    <p:sldId id="328" r:id="rId36"/>
    <p:sldId id="329" r:id="rId37"/>
    <p:sldId id="331" r:id="rId38"/>
    <p:sldId id="314" r:id="rId39"/>
    <p:sldId id="353" r:id="rId40"/>
    <p:sldId id="354" r:id="rId41"/>
    <p:sldId id="333" r:id="rId42"/>
    <p:sldId id="337" r:id="rId43"/>
    <p:sldId id="349" r:id="rId44"/>
    <p:sldId id="352" r:id="rId45"/>
    <p:sldId id="338" r:id="rId46"/>
    <p:sldId id="344" r:id="rId47"/>
    <p:sldId id="342" r:id="rId48"/>
    <p:sldId id="355" r:id="rId4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  <p:embeddedFont>
      <p:font typeface="Poppins Black" panose="00000A00000000000000" pitchFamily="2" charset="0"/>
      <p:bold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EC3714-F83F-4C39-0E3A-3C085EE20BB9}" name="kelvin chandra" initials="kc" userId="df75549a15d88f5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78472-FBB9-436C-84B6-0870D82AC2EF}" v="213" dt="2021-12-08T06:19:50.012"/>
    <p1510:client id="{15798375-01FE-43DC-A015-EC7DF24C5DD7}" v="16" dt="2021-12-13T06:09:25.172"/>
    <p1510:client id="{16C9BCD2-67A2-4D3A-8896-88C5EE08EA2B}" v="4" dt="2021-12-12T07:20:59.441"/>
    <p1510:client id="{1DBF3400-6B20-4CD4-AC9E-861344295432}" v="697" dt="2021-12-08T07:53:12.693"/>
    <p1510:client id="{1E7893D2-A5A5-4174-ACEA-4C20527EC6A7}" v="305" dt="2021-12-08T07:32:49.946"/>
    <p1510:client id="{24D1BB32-E615-455F-B78F-1E7146FA5777}" v="749" dt="2021-12-07T14:25:18.535"/>
    <p1510:client id="{3BFEE168-DD5D-41E1-A8E3-BD1520C36090}" v="220" dt="2021-12-07T14:18:06.803"/>
    <p1510:client id="{3E89530A-77C1-4610-9F1C-42763B99DF6F}" v="30" dt="2021-12-08T07:47:09.195"/>
    <p1510:client id="{54C2EE8E-6871-4885-BDC0-47A9908CCF4C}" v="403" dt="2021-12-08T06:29:59.258"/>
    <p1510:client id="{5B54A4B3-92DE-4074-9B81-FDF12FCA0D08}" v="264" dt="2021-12-08T05:28:35.337"/>
    <p1510:client id="{73854D6F-C46C-48E8-A936-DD933182EC32}" v="1077" dt="2021-12-08T04:43:37.081"/>
    <p1510:client id="{884AFA12-D244-4407-8ADD-2ADB989EBCE2}" v="13" dt="2021-12-13T05:54:20.297"/>
    <p1510:client id="{8DD17B15-E974-4CE3-A948-A06E3AEDC3AF}" v="528" dt="2021-12-08T08:26:13.760"/>
    <p1510:client id="{8F113CF4-728A-4B91-AE69-812D4889FEE5}" v="21" dt="2021-12-08T04:45:41.362"/>
    <p1510:client id="{9636F278-9410-44FF-99BB-DAC5DC9F2527}" v="67" dt="2021-12-08T08:17:16.774"/>
    <p1510:client id="{9EA58321-D523-4AE6-B44B-9C21F1585DC2}" v="3" dt="2021-12-07T12:41:58.884"/>
    <p1510:client id="{AD35D27F-D7ED-4813-9B52-0F1E62861AE1}" v="75" dt="2021-12-07T10:26:57.129"/>
    <p1510:client id="{B52AB9D9-14F6-424E-B1AE-98FED46DA2A9}" v="462" dt="2021-12-07T11:10:52"/>
    <p1510:client id="{E451C034-3755-45C7-A278-6C8D7BEDD28A}" v="4" dt="2021-12-10T10:54:00.810"/>
  </p1510:revLst>
</p1510:revInfo>
</file>

<file path=ppt/tableStyles.xml><?xml version="1.0" encoding="utf-8"?>
<a:tblStyleLst xmlns:a="http://schemas.openxmlformats.org/drawingml/2006/main" def="{E329874D-D4A8-4FE8-B4A2-3CAC432E6868}">
  <a:tblStyle styleId="{E329874D-D4A8-4FE8-B4A2-3CAC432E68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923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23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828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97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614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 rot="-8581717" flipH="1">
            <a:off x="6085519" y="-1496329"/>
            <a:ext cx="4402909" cy="32343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420073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6889116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6908727" y="3120633"/>
            <a:ext cx="4039721" cy="296752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4B2A6B5-7E58-4F6F-811C-68CAECCF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782" y="1853089"/>
            <a:ext cx="2743200" cy="1280160"/>
          </a:xfrm>
          <a:prstGeom prst="rect">
            <a:avLst/>
          </a:prstGeom>
        </p:spPr>
      </p:pic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719999" y="1022895"/>
            <a:ext cx="3896067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d-ID">
                <a:solidFill>
                  <a:srgbClr val="263238"/>
                </a:solidFill>
                <a:latin typeface="Arial Black"/>
              </a:rPr>
              <a:t>Katalog Mobil</a:t>
            </a:r>
            <a:endParaRPr lang="id-ID" sz="5000" b="0">
              <a:solidFill>
                <a:srgbClr val="263238"/>
              </a:solidFill>
              <a:latin typeface="Arial Black"/>
              <a:ea typeface="Poppins Black"/>
              <a:cs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719999" y="3046557"/>
            <a:ext cx="3533947" cy="379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err="1">
                <a:solidFill>
                  <a:srgbClr val="263238"/>
                </a:solidFill>
              </a:rPr>
              <a:t>Coded</a:t>
            </a:r>
            <a:r>
              <a:rPr lang="id-ID">
                <a:solidFill>
                  <a:srgbClr val="263238"/>
                </a:solidFill>
              </a:rPr>
              <a:t> </a:t>
            </a:r>
            <a:r>
              <a:rPr lang="id-ID" err="1">
                <a:solidFill>
                  <a:srgbClr val="263238"/>
                </a:solidFill>
              </a:rPr>
              <a:t>by</a:t>
            </a:r>
            <a:r>
              <a:rPr lang="id-ID">
                <a:solidFill>
                  <a:srgbClr val="263238"/>
                </a:solidFill>
              </a:rPr>
              <a:t> : Kelompok 2</a:t>
            </a:r>
            <a:endParaRPr lang="en-US">
              <a:solidFill>
                <a:srgbClr val="263238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9A87414-D7BB-4DA3-A667-4445B10B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482" y="1953101"/>
            <a:ext cx="2771775" cy="128016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9213C1-7E2A-4BB2-B6C3-980B2371F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918" y="2031682"/>
            <a:ext cx="2743200" cy="12801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2073397" y="2546667"/>
            <a:ext cx="1218397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2073397" y="2185406"/>
            <a:ext cx="1469703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</a:rPr>
              <a:t>PHP</a:t>
            </a:r>
            <a:endParaRPr lang="id-ID" sz="4000">
              <a:latin typeface="Arial Black"/>
            </a:endParaRPr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330D37-B3A5-4339-AE99-D3442BD60A54}"/>
              </a:ext>
            </a:extLst>
          </p:cNvPr>
          <p:cNvSpPr txBox="1"/>
          <p:nvPr/>
        </p:nvSpPr>
        <p:spPr>
          <a:xfrm>
            <a:off x="2071008" y="2819401"/>
            <a:ext cx="22261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Poppins"/>
              </a:rPr>
              <a:t>Coded by : Ferry Gunawan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A2261-0A5A-4753-8D16-4718BF739D0D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217174762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 Black"/>
              </a:rPr>
              <a:t>config.php</a:t>
            </a:r>
            <a:endParaRPr lang="en-US">
              <a:latin typeface="Arial Black"/>
            </a:endParaRPr>
          </a:p>
        </p:txBody>
      </p:sp>
      <p:pic>
        <p:nvPicPr>
          <p:cNvPr id="2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61C10A-5B07-41BE-B612-978117A5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83" y="1346290"/>
            <a:ext cx="5403396" cy="2708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AC0D8-80EB-46A5-8B6B-AA04300EAE72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255570951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 Black"/>
              </a:rPr>
              <a:t>connect.php</a:t>
            </a:r>
            <a:endParaRPr lang="en-US">
              <a:latin typeface="Arial Black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16E8A92-07F5-4A6C-8D45-6BA8CC82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9" y="1096688"/>
            <a:ext cx="2485209" cy="3320238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D0D34A8-148B-45E6-8936-F02109B9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25" y="1935452"/>
            <a:ext cx="5676900" cy="24781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5A1CF7-FA82-4339-8A0B-80869F789E46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2670222085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 Black"/>
              </a:rPr>
              <a:t>user_register.php</a:t>
            </a:r>
            <a:endParaRPr lang="en-US">
              <a:latin typeface="Arial Black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D98DE6-3EA3-4D52-AEAE-E44B207C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5"/>
          <a:stretch/>
        </p:blipFill>
        <p:spPr>
          <a:xfrm>
            <a:off x="128111" y="1622643"/>
            <a:ext cx="2865120" cy="220319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3C17C70-B209-4B1A-962C-11107ECD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289" y="1625230"/>
            <a:ext cx="5943600" cy="2754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1B0DE4-1A4D-49C8-A7D0-6C51B9A55724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258357194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 Black"/>
              </a:rPr>
              <a:t>user_login_verification.php</a:t>
            </a:r>
            <a:endParaRPr lang="en-US">
              <a:latin typeface="Arial Black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F197039-6E27-4A8D-B2BC-5469C28A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76" y="1077058"/>
            <a:ext cx="6728460" cy="3971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3F0BE-A5FF-49E6-A323-F7F503E693D4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208159636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 Black"/>
              </a:rPr>
              <a:t>request_user_list.php</a:t>
            </a:r>
            <a:endParaRPr lang="en-US">
              <a:latin typeface="Arial Black"/>
            </a:endParaRP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B10B0D6D-BF99-4AC5-A19A-9868BC4C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3"/>
          <a:stretch/>
        </p:blipFill>
        <p:spPr>
          <a:xfrm>
            <a:off x="721631" y="1077473"/>
            <a:ext cx="3855720" cy="387991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D222AC7-740A-46B8-A4C7-BEF5D9710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8" b="4316"/>
          <a:stretch/>
        </p:blipFill>
        <p:spPr>
          <a:xfrm>
            <a:off x="4642118" y="1076561"/>
            <a:ext cx="3604260" cy="2581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C2AF86-FB89-4399-A5EA-7FD21613B198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212370805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 Black"/>
              </a:rPr>
              <a:t>request_user_update.php</a:t>
            </a:r>
            <a:endParaRPr lang="en-US">
              <a:latin typeface="Arial Black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73BC5CD-BB85-423F-9EC1-3FE79DA4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8" y="1284594"/>
            <a:ext cx="3839076" cy="3433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C91201-1DF7-4CE8-9085-F01A5BFFB3DE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26F5CA52-EDBF-4E77-857A-D711EAE5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" t="4068" r="1046" b="6155"/>
          <a:stretch/>
        </p:blipFill>
        <p:spPr>
          <a:xfrm>
            <a:off x="4313321" y="1287978"/>
            <a:ext cx="4472774" cy="36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8034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1569932" y="2682739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1569932" y="2253442"/>
            <a:ext cx="4189590" cy="714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Arial Black"/>
              </a:rPr>
              <a:t>LAYOUT XML</a:t>
            </a:r>
            <a:endParaRPr lang="id-ID">
              <a:latin typeface="Arial Black"/>
            </a:endParaRPr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371530" y="455454"/>
            <a:ext cx="3204999" cy="31431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68822-ACAE-4892-9145-6B4D0A1B5F4B}"/>
              </a:ext>
            </a:extLst>
          </p:cNvPr>
          <p:cNvSpPr txBox="1"/>
          <p:nvPr/>
        </p:nvSpPr>
        <p:spPr>
          <a:xfrm>
            <a:off x="1567544" y="2955472"/>
            <a:ext cx="22261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Poppins"/>
              </a:rPr>
              <a:t>Coded by : Everyone</a:t>
            </a:r>
          </a:p>
        </p:txBody>
      </p:sp>
    </p:spTree>
    <p:extLst>
      <p:ext uri="{BB962C8B-B14F-4D97-AF65-F5344CB8AC3E}">
        <p14:creationId xmlns:p14="http://schemas.microsoft.com/office/powerpoint/2010/main" val="330637970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0E6F45-F84B-41B3-8C7C-2A6D67F3D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4C158-02BF-49C2-A0CD-852137B6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AndroidManifest.xml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4A7E798-7099-471E-8533-C740BEC7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124" y="1111316"/>
            <a:ext cx="3362957" cy="3746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FE2B0-56FF-4511-9A93-6B1D3999C66A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34251934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0E6F45-F84B-41B3-8C7C-2A6D67F3D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4C158-02BF-49C2-A0CD-852137B6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activity_main.xml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74D5EDB-ED06-4BCE-BFBA-AC323071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1" y="1019396"/>
            <a:ext cx="2020136" cy="403505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1AA1AEA-5265-4FAA-9A35-9B1F86B8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37" y="1016793"/>
            <a:ext cx="3367862" cy="4040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C834F6-9522-4E25-BA46-F300219C359E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236672447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BB606382-4F30-4F70-B3CE-D2F1952AF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712" y="1145448"/>
            <a:ext cx="3287922" cy="1794857"/>
          </a:xfrm>
        </p:spPr>
        <p:txBody>
          <a:bodyPr/>
          <a:lstStyle/>
          <a:p>
            <a:pPr marL="0" indent="0">
              <a:buNone/>
            </a:pPr>
            <a:r>
              <a:rPr lang="id-ID" b="1"/>
              <a:t>Kelvin Chandra</a:t>
            </a:r>
            <a:endParaRPr lang="en-US"/>
          </a:p>
          <a:p>
            <a:pPr marL="285750" indent="-285750"/>
            <a:r>
              <a:rPr lang="id-ID" sz="1100"/>
              <a:t>[</a:t>
            </a:r>
            <a:r>
              <a:rPr lang="id-ID" sz="1100" err="1"/>
              <a:t>MySQL</a:t>
            </a:r>
            <a:r>
              <a:rPr lang="id-ID" sz="1100"/>
              <a:t>] </a:t>
            </a:r>
            <a:r>
              <a:rPr lang="id-ID" sz="1100" err="1"/>
              <a:t>Database</a:t>
            </a:r>
            <a:endParaRPr lang="id-ID" sz="1100"/>
          </a:p>
          <a:p>
            <a:pPr marL="285750" indent="-285750"/>
            <a:r>
              <a:rPr lang="id-ID" sz="1100"/>
              <a:t>[XML] </a:t>
            </a:r>
            <a:r>
              <a:rPr lang="id-ID" sz="1100" err="1"/>
              <a:t>Login</a:t>
            </a:r>
            <a:r>
              <a:rPr lang="id-ID" sz="1100"/>
              <a:t> &amp; Register UI</a:t>
            </a:r>
          </a:p>
          <a:p>
            <a:pPr marL="285750" indent="-285750"/>
            <a:r>
              <a:rPr lang="id-ID" sz="1100"/>
              <a:t>Konten dalam Aplikasi</a:t>
            </a:r>
          </a:p>
          <a:p>
            <a:pPr marL="285750" indent="-285750"/>
            <a:r>
              <a:rPr lang="id-ID" sz="1100"/>
              <a:t>PPT</a:t>
            </a:r>
          </a:p>
          <a:p>
            <a:pPr marL="285750" indent="-285750"/>
            <a:endParaRPr lang="id-ID" sz="120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033859B9-95FB-42D6-803B-8D98ED8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>
                <a:latin typeface="Arial Black"/>
              </a:rPr>
              <a:t>Pembagian Tugas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536F801-ECF6-43BF-BFAE-A3E7C6DE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48" y="1148194"/>
            <a:ext cx="375558" cy="375558"/>
          </a:xfrm>
          <a:prstGeom prst="rect">
            <a:avLst/>
          </a:prstGeom>
        </p:spPr>
      </p:pic>
      <p:sp>
        <p:nvSpPr>
          <p:cNvPr id="11" name="Tampungan Teks 1">
            <a:extLst>
              <a:ext uri="{FF2B5EF4-FFF2-40B4-BE49-F238E27FC236}">
                <a16:creationId xmlns:a16="http://schemas.microsoft.com/office/drawing/2014/main" id="{FEF1517B-55DE-4239-B1E6-3300E4DF71EA}"/>
              </a:ext>
            </a:extLst>
          </p:cNvPr>
          <p:cNvSpPr txBox="1">
            <a:spLocks/>
          </p:cNvSpPr>
          <p:nvPr/>
        </p:nvSpPr>
        <p:spPr>
          <a:xfrm>
            <a:off x="4775177" y="1141985"/>
            <a:ext cx="3117213" cy="179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id-ID" b="1"/>
              <a:t>Ferry Gunawan</a:t>
            </a:r>
            <a:endParaRPr lang="en-US"/>
          </a:p>
          <a:p>
            <a:pPr marL="285750" indent="-285750"/>
            <a:r>
              <a:rPr lang="id-ID" sz="1100"/>
              <a:t>[Java] </a:t>
            </a:r>
            <a:r>
              <a:rPr lang="id-ID" sz="1100" err="1"/>
              <a:t>Login</a:t>
            </a:r>
            <a:r>
              <a:rPr lang="id-ID" sz="1100"/>
              <a:t> &amp; Register</a:t>
            </a:r>
          </a:p>
          <a:p>
            <a:pPr marL="285750" indent="-285750"/>
            <a:r>
              <a:rPr lang="id-ID" sz="1100"/>
              <a:t>[PHP] </a:t>
            </a:r>
            <a:r>
              <a:rPr lang="id-ID" sz="1100" err="1"/>
              <a:t>Webservices</a:t>
            </a:r>
            <a:endParaRPr lang="id-ID" sz="1100"/>
          </a:p>
          <a:p>
            <a:pPr marL="285750" indent="-285750"/>
            <a:r>
              <a:rPr lang="id-ID" sz="1100"/>
              <a:t>[XML &amp; Java] </a:t>
            </a:r>
            <a:r>
              <a:rPr lang="id-ID" sz="1100" err="1"/>
              <a:t>User</a:t>
            </a:r>
            <a:r>
              <a:rPr lang="id-ID" sz="1100"/>
              <a:t> </a:t>
            </a:r>
            <a:r>
              <a:rPr lang="id-ID" sz="1100" err="1"/>
              <a:t>List</a:t>
            </a:r>
            <a:r>
              <a:rPr lang="id-ID" sz="1100"/>
              <a:t> </a:t>
            </a:r>
          </a:p>
          <a:p>
            <a:pPr marL="285750" indent="-285750"/>
            <a:r>
              <a:rPr lang="id-ID" sz="1100"/>
              <a:t>[XML &amp; Java] </a:t>
            </a:r>
            <a:r>
              <a:rPr lang="id-ID" sz="1100" err="1"/>
              <a:t>User</a:t>
            </a:r>
            <a:r>
              <a:rPr lang="id-ID" sz="1100"/>
              <a:t> </a:t>
            </a:r>
            <a:r>
              <a:rPr lang="id-ID" sz="1100" err="1"/>
              <a:t>Update</a:t>
            </a:r>
          </a:p>
          <a:p>
            <a:pPr marL="285750" indent="-285750"/>
            <a:endParaRPr lang="id-ID" sz="120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1BD8E26A-3707-4865-B9D6-DC035CCC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54" y="1140772"/>
            <a:ext cx="375558" cy="375558"/>
          </a:xfrm>
          <a:prstGeom prst="rect">
            <a:avLst/>
          </a:prstGeom>
        </p:spPr>
      </p:pic>
      <p:sp>
        <p:nvSpPr>
          <p:cNvPr id="14" name="Tampungan Teks 1">
            <a:extLst>
              <a:ext uri="{FF2B5EF4-FFF2-40B4-BE49-F238E27FC236}">
                <a16:creationId xmlns:a16="http://schemas.microsoft.com/office/drawing/2014/main" id="{AA7CBBC2-0371-4325-A1C0-7423ACF46951}"/>
              </a:ext>
            </a:extLst>
          </p:cNvPr>
          <p:cNvSpPr txBox="1">
            <a:spLocks/>
          </p:cNvSpPr>
          <p:nvPr/>
        </p:nvSpPr>
        <p:spPr>
          <a:xfrm>
            <a:off x="1104712" y="2941591"/>
            <a:ext cx="3287922" cy="18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id-ID" b="1"/>
              <a:t>Reynaldo Krisno</a:t>
            </a:r>
            <a:endParaRPr lang="en-US"/>
          </a:p>
          <a:p>
            <a:pPr marL="285750" indent="-285750"/>
            <a:r>
              <a:rPr lang="id-ID" sz="1100"/>
              <a:t>[XML] Mobil </a:t>
            </a:r>
            <a:r>
              <a:rPr lang="id-ID" sz="1100" err="1"/>
              <a:t>Description</a:t>
            </a:r>
            <a:endParaRPr lang="id-ID" sz="1100"/>
          </a:p>
          <a:p>
            <a:pPr marL="285750" indent="-285750"/>
            <a:r>
              <a:rPr lang="id-ID" sz="1100"/>
              <a:t>[XML &amp; Java] </a:t>
            </a:r>
            <a:r>
              <a:rPr lang="id-ID" sz="1100" err="1"/>
              <a:t>Home</a:t>
            </a:r>
            <a:r>
              <a:rPr lang="id-ID" sz="1100"/>
              <a:t> UI</a:t>
            </a:r>
            <a:endParaRPr lang="en-US" sz="1100"/>
          </a:p>
          <a:p>
            <a:pPr marL="285750" indent="-285750"/>
            <a:r>
              <a:rPr lang="id-ID" sz="1100"/>
              <a:t>[XML &amp; Java] </a:t>
            </a:r>
            <a:r>
              <a:rPr lang="id-ID" sz="1100" err="1"/>
              <a:t>Toolbar</a:t>
            </a:r>
            <a:endParaRPr lang="id-ID" sz="1100"/>
          </a:p>
          <a:p>
            <a:pPr marL="285750" indent="-285750"/>
            <a:r>
              <a:rPr lang="id-ID" sz="1100"/>
              <a:t>PPT &amp; Moderator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A9976CD-8894-488F-9C03-D936F76E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48" y="2944338"/>
            <a:ext cx="375558" cy="375558"/>
          </a:xfrm>
          <a:prstGeom prst="rect">
            <a:avLst/>
          </a:prstGeom>
        </p:spPr>
      </p:pic>
      <p:sp>
        <p:nvSpPr>
          <p:cNvPr id="17" name="Tampungan Teks 1">
            <a:extLst>
              <a:ext uri="{FF2B5EF4-FFF2-40B4-BE49-F238E27FC236}">
                <a16:creationId xmlns:a16="http://schemas.microsoft.com/office/drawing/2014/main" id="{9A9038AD-F64D-45BC-9DBE-7140AF045AB1}"/>
              </a:ext>
            </a:extLst>
          </p:cNvPr>
          <p:cNvSpPr txBox="1">
            <a:spLocks/>
          </p:cNvSpPr>
          <p:nvPr/>
        </p:nvSpPr>
        <p:spPr>
          <a:xfrm>
            <a:off x="4775177" y="2938128"/>
            <a:ext cx="3117213" cy="1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id-ID" b="1"/>
              <a:t>Felix Setiawan</a:t>
            </a:r>
            <a:endParaRPr lang="en-US"/>
          </a:p>
          <a:p>
            <a:pPr marL="285750" indent="-285750"/>
            <a:r>
              <a:rPr lang="id-ID" sz="1100"/>
              <a:t>[Java] Mobil </a:t>
            </a:r>
            <a:r>
              <a:rPr lang="id-ID" sz="1100" err="1"/>
              <a:t>Description</a:t>
            </a:r>
          </a:p>
          <a:p>
            <a:pPr marL="285750" indent="-285750"/>
            <a:r>
              <a:rPr lang="id-ID" sz="1100"/>
              <a:t>[XML &amp; Java] </a:t>
            </a:r>
            <a:r>
              <a:rPr lang="id-ID" sz="1100" err="1"/>
              <a:t>Gridlist</a:t>
            </a:r>
            <a:r>
              <a:rPr lang="id-ID" sz="1100"/>
              <a:t> Mobil</a:t>
            </a:r>
            <a:endParaRPr lang="id-ID"/>
          </a:p>
          <a:p>
            <a:pPr marL="285750" indent="-285750"/>
            <a:r>
              <a:rPr lang="id-ID" sz="1100"/>
              <a:t>[XML &amp; Java] </a:t>
            </a:r>
            <a:r>
              <a:rPr lang="id-ID" sz="1100" err="1"/>
              <a:t>Bottom</a:t>
            </a:r>
            <a:r>
              <a:rPr lang="id-ID" sz="1100"/>
              <a:t> </a:t>
            </a:r>
            <a:r>
              <a:rPr lang="id-ID" sz="1100" err="1"/>
              <a:t>Navigation</a:t>
            </a:r>
          </a:p>
          <a:p>
            <a:pPr marL="285750" indent="-285750"/>
            <a:r>
              <a:rPr lang="id-ID" sz="1100"/>
              <a:t>PPT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0DBF8B6-0D84-4AF1-B2C6-F7C11DD08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54" y="2944337"/>
            <a:ext cx="375558" cy="375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0282F-F84C-4E5E-A72B-CA9798256E98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RK</a:t>
            </a:r>
          </a:p>
        </p:txBody>
      </p:sp>
    </p:spTree>
    <p:extLst>
      <p:ext uri="{BB962C8B-B14F-4D97-AF65-F5344CB8AC3E}">
        <p14:creationId xmlns:p14="http://schemas.microsoft.com/office/powerpoint/2010/main" val="80513873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0E6F45-F84B-41B3-8C7C-2A6D67F3D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4C158-02BF-49C2-A0CD-852137B6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activity_login.xml</a:t>
            </a:r>
          </a:p>
        </p:txBody>
      </p:sp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86BC4F0-56DD-47A0-BFC6-14CE5BAE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80" y="1004874"/>
            <a:ext cx="1923025" cy="403692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076BB46-6901-46F0-95EF-0B10C864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568" y="1004177"/>
            <a:ext cx="3491087" cy="4038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9CD1F-4EC6-4EC8-9E23-BE41D97EFACB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81689913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0E6F45-F84B-41B3-8C7C-2A6D67F3D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4C158-02BF-49C2-A0CD-852137B6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activity_login.xml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B682ED-08A0-4143-8735-0439DD20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68" y="1040819"/>
            <a:ext cx="3702755" cy="39649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5A6CCE9-0495-45C9-AB5B-0D9AAE11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44" y="1110421"/>
            <a:ext cx="3342922" cy="3882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F944EE-E830-4BD3-8A2E-7C92B2B12C73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209441802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8D8D-4189-44E7-9844-D9F74E0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activity_register.xml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5EA9CC-0F1E-4B27-9950-C3756C77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22" y="1031867"/>
            <a:ext cx="2078234" cy="4008967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29E93B7-38B1-40B4-819D-31AA8B15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67" y="1030046"/>
            <a:ext cx="3519310" cy="4007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2E906-00D6-467A-B743-89447B22D3B6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3185944199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8D8D-4189-44E7-9844-D9F74E0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activity_register.xml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05B60A-9C4E-4BDA-B378-677DAEAB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6" y="1029077"/>
            <a:ext cx="3110089" cy="387556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6EBD9A-2BFD-4306-9A3C-704C91EF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45" y="1026061"/>
            <a:ext cx="2743200" cy="386748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5D3E58-B79B-495F-9069-09FAABFC8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844" y="1032583"/>
            <a:ext cx="2856089" cy="38685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BB956-B10F-46C7-97CD-D7EC21BC4B83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1364014191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8D8D-4189-44E7-9844-D9F74E0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activity_home.xml</a:t>
            </a:r>
          </a:p>
        </p:txBody>
      </p:sp>
      <p:pic>
        <p:nvPicPr>
          <p:cNvPr id="4" name="Picture 4" descr="A picture containing text, car&#10;&#10;Description automatically generated">
            <a:extLst>
              <a:ext uri="{FF2B5EF4-FFF2-40B4-BE49-F238E27FC236}">
                <a16:creationId xmlns:a16="http://schemas.microsoft.com/office/drawing/2014/main" id="{9A84DBA2-78DE-4F07-9C1D-3D10F27D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19" y="1071738"/>
            <a:ext cx="2013206" cy="393135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E84D3F4-ABDE-4504-B80A-26AF73A2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580" y="1071396"/>
            <a:ext cx="3582810" cy="393204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D30A96D-7462-4700-B282-346100602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68" y="1472691"/>
            <a:ext cx="2743200" cy="3124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0A561A-2857-49E6-9DF4-44E8EB5C9F4B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B3B3B3"/>
                </a:solidFill>
              </a:rPr>
              <a:t>RK</a:t>
            </a:r>
          </a:p>
        </p:txBody>
      </p:sp>
    </p:spTree>
    <p:extLst>
      <p:ext uri="{BB962C8B-B14F-4D97-AF65-F5344CB8AC3E}">
        <p14:creationId xmlns:p14="http://schemas.microsoft.com/office/powerpoint/2010/main" val="17222167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8D8D-4189-44E7-9844-D9F74E0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activity_deskripsi.xml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8DD1D77-D579-42A3-BA33-414C0C9D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21" y="1064683"/>
            <a:ext cx="2102647" cy="38466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B68C70-6EAE-4B1B-B006-4C1FF331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568" y="1062882"/>
            <a:ext cx="3307644" cy="3850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DAADFE-5F20-4122-8C15-06392B9034AD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FS</a:t>
            </a:r>
          </a:p>
        </p:txBody>
      </p:sp>
    </p:spTree>
    <p:extLst>
      <p:ext uri="{BB962C8B-B14F-4D97-AF65-F5344CB8AC3E}">
        <p14:creationId xmlns:p14="http://schemas.microsoft.com/office/powerpoint/2010/main" val="3027097420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8D8D-4189-44E7-9844-D9F74E0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activity_deskripsi.xml</a:t>
            </a:r>
            <a:endParaRPr lang="id-ID">
              <a:latin typeface="Arial Black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79F2F7D-E61F-41CC-9F23-93DEC520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733" y="1445507"/>
            <a:ext cx="3194755" cy="3183819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4E6F69B-043E-4DA5-93FF-A6EDE36F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81" y="1064683"/>
            <a:ext cx="3120671" cy="4008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DFD41-FE37-44A2-BE61-A04326BEC70B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FS</a:t>
            </a:r>
          </a:p>
        </p:txBody>
      </p:sp>
    </p:spTree>
    <p:extLst>
      <p:ext uri="{BB962C8B-B14F-4D97-AF65-F5344CB8AC3E}">
        <p14:creationId xmlns:p14="http://schemas.microsoft.com/office/powerpoint/2010/main" val="2272591738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8D8D-4189-44E7-9844-D9F74E0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activity_user_list.xml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3A3EA35B-232D-45E1-BD79-0CAB934C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78" y="1050573"/>
            <a:ext cx="2028643" cy="38960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7B5D830-B2D4-449A-AB70-C2EF0200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567" y="1128185"/>
            <a:ext cx="2743200" cy="3804355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8840826-D5DC-4875-98F6-4EFCE038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1" y="1985340"/>
            <a:ext cx="3476978" cy="201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7AD0A9-625D-4597-B7EA-816EA86A77E6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2688259341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8D8D-4189-44E7-9844-D9F74E0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activity_user_update.xml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A9C6B-DB95-4C57-8A39-33603FB327BC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04E3910-2956-4310-A84C-D46CB887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33" y="1061889"/>
            <a:ext cx="2891366" cy="3958109"/>
          </a:xfrm>
          <a:prstGeom prst="rect">
            <a:avLst/>
          </a:prstGeo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80BD0A-65F0-49EE-9F11-21A654CDC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75" y="1064683"/>
            <a:ext cx="1967875" cy="395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0110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8D8D-4189-44E7-9844-D9F74E0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activity_user_update.xml</a:t>
            </a: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0B5A5F74-312D-49FD-AE10-2363CBA2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35" y="1076797"/>
            <a:ext cx="2877255" cy="3943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225DE-0688-42B7-937F-D6EA2204731E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B7D2283-211F-4C9E-B0CB-A1C8E27A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89" y="1069826"/>
            <a:ext cx="2743200" cy="394929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5CB028A-509D-419D-8226-DBACDE15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0" y="1076782"/>
            <a:ext cx="2743200" cy="39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887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631716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latin typeface="Arial Black"/>
              </a:rPr>
              <a:t>Teknologi</a:t>
            </a:r>
            <a:r>
              <a:rPr lang="en">
                <a:latin typeface="Arial Black"/>
              </a:rPr>
              <a:t> yang </a:t>
            </a:r>
            <a:r>
              <a:rPr lang="en" err="1">
                <a:latin typeface="Arial Black"/>
              </a:rPr>
              <a:t>digunakan</a:t>
            </a:r>
            <a:r>
              <a:rPr lang="en">
                <a:latin typeface="Arial Black"/>
              </a:rPr>
              <a:t> :</a:t>
            </a:r>
            <a:endParaRPr lang="id-ID">
              <a:latin typeface="Arial Black"/>
            </a:endParaRP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326F4E91-217C-46FF-B7CB-3D06EBE4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59" y="1451433"/>
            <a:ext cx="570141" cy="620486"/>
          </a:xfrm>
          <a:prstGeom prst="rect">
            <a:avLst/>
          </a:prstGeom>
        </p:spPr>
      </p:pic>
      <p:sp>
        <p:nvSpPr>
          <p:cNvPr id="5" name="Google Shape;230;p27">
            <a:extLst>
              <a:ext uri="{FF2B5EF4-FFF2-40B4-BE49-F238E27FC236}">
                <a16:creationId xmlns:a16="http://schemas.microsoft.com/office/drawing/2014/main" id="{886A26F9-D63C-4BA5-91FC-863620E1BB13}"/>
              </a:ext>
            </a:extLst>
          </p:cNvPr>
          <p:cNvSpPr txBox="1">
            <a:spLocks/>
          </p:cNvSpPr>
          <p:nvPr/>
        </p:nvSpPr>
        <p:spPr>
          <a:xfrm>
            <a:off x="1366339" y="1569336"/>
            <a:ext cx="1914258" cy="29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n" sz="1400"/>
              <a:t>Android</a:t>
            </a:r>
            <a:r>
              <a:rPr lang="en"/>
              <a:t> </a:t>
            </a:r>
            <a:r>
              <a:rPr lang="en" sz="1400"/>
              <a:t>Studio</a:t>
            </a:r>
          </a:p>
          <a:p>
            <a:pPr marL="171450" indent="-171450">
              <a:buFont typeface="Poppins"/>
              <a:buChar char="●"/>
            </a:pPr>
            <a:endParaRPr lang="en"/>
          </a:p>
        </p:txBody>
      </p:sp>
      <p:sp>
        <p:nvSpPr>
          <p:cNvPr id="8" name="Google Shape;230;p27">
            <a:extLst>
              <a:ext uri="{FF2B5EF4-FFF2-40B4-BE49-F238E27FC236}">
                <a16:creationId xmlns:a16="http://schemas.microsoft.com/office/drawing/2014/main" id="{2C77DD45-9392-459E-BE6B-7C28E21A8BD8}"/>
              </a:ext>
            </a:extLst>
          </p:cNvPr>
          <p:cNvSpPr txBox="1">
            <a:spLocks/>
          </p:cNvSpPr>
          <p:nvPr/>
        </p:nvSpPr>
        <p:spPr>
          <a:xfrm>
            <a:off x="6082523" y="1564869"/>
            <a:ext cx="814390" cy="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en" sz="1400"/>
              <a:t>MySQL</a:t>
            </a:r>
            <a:endParaRPr lang="en" err="1"/>
          </a:p>
          <a:p>
            <a:pPr marL="0" indent="0">
              <a:buNone/>
            </a:pPr>
            <a:endParaRPr lang="en"/>
          </a:p>
        </p:txBody>
      </p:sp>
      <p:pic>
        <p:nvPicPr>
          <p:cNvPr id="4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C5B9375E-1310-4AEF-871C-23068F06A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245" y="1484378"/>
            <a:ext cx="1113809" cy="587713"/>
          </a:xfrm>
          <a:prstGeom prst="rect">
            <a:avLst/>
          </a:prstGeom>
        </p:spPr>
      </p:pic>
      <p:pic>
        <p:nvPicPr>
          <p:cNvPr id="7" name="Gambar 10">
            <a:extLst>
              <a:ext uri="{FF2B5EF4-FFF2-40B4-BE49-F238E27FC236}">
                <a16:creationId xmlns:a16="http://schemas.microsoft.com/office/drawing/2014/main" id="{7C38BD65-F642-46D5-A1DD-CA9A94B54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23" y="4092951"/>
            <a:ext cx="575302" cy="578126"/>
          </a:xfrm>
          <a:prstGeom prst="rect">
            <a:avLst/>
          </a:prstGeom>
        </p:spPr>
      </p:pic>
      <p:sp>
        <p:nvSpPr>
          <p:cNvPr id="9" name="Google Shape;230;p27">
            <a:extLst>
              <a:ext uri="{FF2B5EF4-FFF2-40B4-BE49-F238E27FC236}">
                <a16:creationId xmlns:a16="http://schemas.microsoft.com/office/drawing/2014/main" id="{A31F05BC-55F2-4CE1-92B3-34273C092A71}"/>
              </a:ext>
            </a:extLst>
          </p:cNvPr>
          <p:cNvSpPr txBox="1">
            <a:spLocks/>
          </p:cNvSpPr>
          <p:nvPr/>
        </p:nvSpPr>
        <p:spPr>
          <a:xfrm>
            <a:off x="1429392" y="4211811"/>
            <a:ext cx="900654" cy="34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en" sz="1400"/>
              <a:t>XAMPP</a:t>
            </a:r>
            <a:endParaRPr lang="id-ID" sz="2400"/>
          </a:p>
        </p:txBody>
      </p:sp>
      <p:pic>
        <p:nvPicPr>
          <p:cNvPr id="11" name="Gambar 12">
            <a:extLst>
              <a:ext uri="{FF2B5EF4-FFF2-40B4-BE49-F238E27FC236}">
                <a16:creationId xmlns:a16="http://schemas.microsoft.com/office/drawing/2014/main" id="{4AEBB4CC-EA59-410B-ACC2-ABE922B27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329" y="2332881"/>
            <a:ext cx="1112783" cy="572987"/>
          </a:xfrm>
          <a:prstGeom prst="rect">
            <a:avLst/>
          </a:prstGeom>
        </p:spPr>
      </p:pic>
      <p:sp>
        <p:nvSpPr>
          <p:cNvPr id="15" name="Google Shape;230;p27">
            <a:extLst>
              <a:ext uri="{FF2B5EF4-FFF2-40B4-BE49-F238E27FC236}">
                <a16:creationId xmlns:a16="http://schemas.microsoft.com/office/drawing/2014/main" id="{AF8F301C-A579-4509-8090-6F59097E0AA5}"/>
              </a:ext>
            </a:extLst>
          </p:cNvPr>
          <p:cNvSpPr txBox="1">
            <a:spLocks/>
          </p:cNvSpPr>
          <p:nvPr/>
        </p:nvSpPr>
        <p:spPr>
          <a:xfrm>
            <a:off x="6114872" y="2384378"/>
            <a:ext cx="544815" cy="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en" sz="1400"/>
              <a:t>PHP</a:t>
            </a:r>
            <a:endParaRPr lang="en" err="1"/>
          </a:p>
          <a:p>
            <a:pPr marL="0" indent="0">
              <a:buNone/>
            </a:pPr>
            <a:endParaRPr lang="en"/>
          </a:p>
        </p:txBody>
      </p:sp>
      <p:sp>
        <p:nvSpPr>
          <p:cNvPr id="16" name="Google Shape;230;p27">
            <a:extLst>
              <a:ext uri="{FF2B5EF4-FFF2-40B4-BE49-F238E27FC236}">
                <a16:creationId xmlns:a16="http://schemas.microsoft.com/office/drawing/2014/main" id="{8A76AD90-B8B6-4043-8583-84061786F63E}"/>
              </a:ext>
            </a:extLst>
          </p:cNvPr>
          <p:cNvSpPr txBox="1">
            <a:spLocks/>
          </p:cNvSpPr>
          <p:nvPr/>
        </p:nvSpPr>
        <p:spPr>
          <a:xfrm>
            <a:off x="6116541" y="3303887"/>
            <a:ext cx="706560" cy="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en" sz="1400"/>
              <a:t>JAVA</a:t>
            </a:r>
            <a:endParaRPr lang="id-ID"/>
          </a:p>
        </p:txBody>
      </p:sp>
      <p:pic>
        <p:nvPicPr>
          <p:cNvPr id="13" name="Gambar 13">
            <a:extLst>
              <a:ext uri="{FF2B5EF4-FFF2-40B4-BE49-F238E27FC236}">
                <a16:creationId xmlns:a16="http://schemas.microsoft.com/office/drawing/2014/main" id="{CC1E7182-7028-4A7D-A0F7-DA13D1F4A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280" y="4126971"/>
            <a:ext cx="662079" cy="672862"/>
          </a:xfrm>
          <a:prstGeom prst="rect">
            <a:avLst/>
          </a:prstGeom>
        </p:spPr>
      </p:pic>
      <p:sp>
        <p:nvSpPr>
          <p:cNvPr id="18" name="Google Shape;230;p27">
            <a:extLst>
              <a:ext uri="{FF2B5EF4-FFF2-40B4-BE49-F238E27FC236}">
                <a16:creationId xmlns:a16="http://schemas.microsoft.com/office/drawing/2014/main" id="{A3E7A876-FB02-46B6-B003-B3D2E1F0CE9A}"/>
              </a:ext>
            </a:extLst>
          </p:cNvPr>
          <p:cNvSpPr txBox="1">
            <a:spLocks/>
          </p:cNvSpPr>
          <p:nvPr/>
        </p:nvSpPr>
        <p:spPr>
          <a:xfrm>
            <a:off x="6114872" y="4262420"/>
            <a:ext cx="706560" cy="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en" sz="1400"/>
              <a:t>XML</a:t>
            </a:r>
            <a:endParaRPr lang="id-ID"/>
          </a:p>
        </p:txBody>
      </p:sp>
      <p:pic>
        <p:nvPicPr>
          <p:cNvPr id="14" name="Gambar 16">
            <a:extLst>
              <a:ext uri="{FF2B5EF4-FFF2-40B4-BE49-F238E27FC236}">
                <a16:creationId xmlns:a16="http://schemas.microsoft.com/office/drawing/2014/main" id="{F71BB8B3-2D7C-45A9-94FB-A2B873F7A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615" y="3079736"/>
            <a:ext cx="688267" cy="832419"/>
          </a:xfrm>
          <a:prstGeom prst="rect">
            <a:avLst/>
          </a:prstGeom>
        </p:spPr>
      </p:pic>
      <p:pic>
        <p:nvPicPr>
          <p:cNvPr id="17" name="Gambar 18">
            <a:extLst>
              <a:ext uri="{FF2B5EF4-FFF2-40B4-BE49-F238E27FC236}">
                <a16:creationId xmlns:a16="http://schemas.microsoft.com/office/drawing/2014/main" id="{95BC5950-317C-4AF4-B37B-119F95C05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305" y="2267669"/>
            <a:ext cx="629729" cy="608163"/>
          </a:xfrm>
          <a:prstGeom prst="rect">
            <a:avLst/>
          </a:prstGeom>
        </p:spPr>
      </p:pic>
      <p:sp>
        <p:nvSpPr>
          <p:cNvPr id="21" name="Google Shape;230;p27">
            <a:extLst>
              <a:ext uri="{FF2B5EF4-FFF2-40B4-BE49-F238E27FC236}">
                <a16:creationId xmlns:a16="http://schemas.microsoft.com/office/drawing/2014/main" id="{BD9E90C9-2EB1-43A4-83F3-C6F2DA69CD39}"/>
              </a:ext>
            </a:extLst>
          </p:cNvPr>
          <p:cNvSpPr txBox="1">
            <a:spLocks/>
          </p:cNvSpPr>
          <p:nvPr/>
        </p:nvSpPr>
        <p:spPr>
          <a:xfrm>
            <a:off x="1431037" y="2431977"/>
            <a:ext cx="1914258" cy="29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en" sz="1400"/>
              <a:t>GitHub Desktop</a:t>
            </a:r>
            <a:endParaRPr lang="id-ID"/>
          </a:p>
        </p:txBody>
      </p:sp>
      <p:pic>
        <p:nvPicPr>
          <p:cNvPr id="19" name="Gambar 19">
            <a:extLst>
              <a:ext uri="{FF2B5EF4-FFF2-40B4-BE49-F238E27FC236}">
                <a16:creationId xmlns:a16="http://schemas.microsoft.com/office/drawing/2014/main" id="{725D7B7F-DC04-4727-9A89-DA177219CE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819" y="3208944"/>
            <a:ext cx="574274" cy="581576"/>
          </a:xfrm>
          <a:prstGeom prst="rect">
            <a:avLst/>
          </a:prstGeom>
        </p:spPr>
      </p:pic>
      <p:sp>
        <p:nvSpPr>
          <p:cNvPr id="23" name="Google Shape;230;p27">
            <a:extLst>
              <a:ext uri="{FF2B5EF4-FFF2-40B4-BE49-F238E27FC236}">
                <a16:creationId xmlns:a16="http://schemas.microsoft.com/office/drawing/2014/main" id="{4D284D4C-01A9-4898-BF5F-263318394883}"/>
              </a:ext>
            </a:extLst>
          </p:cNvPr>
          <p:cNvSpPr txBox="1">
            <a:spLocks/>
          </p:cNvSpPr>
          <p:nvPr/>
        </p:nvSpPr>
        <p:spPr>
          <a:xfrm>
            <a:off x="1371474" y="3321960"/>
            <a:ext cx="1914258" cy="29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en" sz="1400"/>
              <a:t>Visual Studio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80E47-656E-49E2-92A0-AAFCE1D96F30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RK</a:t>
            </a:r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2399968" y="2560275"/>
            <a:ext cx="172866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2399968" y="2130978"/>
            <a:ext cx="2026055" cy="714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</a:rPr>
              <a:t>JAVA</a:t>
            </a:r>
            <a:endParaRPr lang="en" sz="4000">
              <a:latin typeface="Arial Black"/>
            </a:endParaRPr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371533" y="455454"/>
            <a:ext cx="3204996" cy="3143100"/>
            <a:chOff x="5500929" y="433888"/>
            <a:chExt cx="3204996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9" y="539967"/>
              <a:ext cx="2923067" cy="2854717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D6B223-CD82-415F-BF9F-ACE2593D37C3}"/>
              </a:ext>
            </a:extLst>
          </p:cNvPr>
          <p:cNvSpPr txBox="1"/>
          <p:nvPr/>
        </p:nvSpPr>
        <p:spPr>
          <a:xfrm>
            <a:off x="2397580" y="2833008"/>
            <a:ext cx="22261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Poppins"/>
              </a:rPr>
              <a:t>Coded by : Everyone</a:t>
            </a:r>
          </a:p>
        </p:txBody>
      </p:sp>
    </p:spTree>
    <p:extLst>
      <p:ext uri="{BB962C8B-B14F-4D97-AF65-F5344CB8AC3E}">
        <p14:creationId xmlns:p14="http://schemas.microsoft.com/office/powerpoint/2010/main" val="102534293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Config.java</a:t>
            </a:r>
          </a:p>
        </p:txBody>
      </p:sp>
      <p:pic>
        <p:nvPicPr>
          <p:cNvPr id="2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7F2D2A04-A328-4155-9B8B-B84D79C4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6" y="1368873"/>
            <a:ext cx="8199407" cy="2416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9827D-1306-4B66-AB7A-A708A216F2AF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299748119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LoginActivity.java</a:t>
            </a:r>
            <a:endParaRPr lang="id-ID">
              <a:latin typeface="Arial Black"/>
            </a:endParaRPr>
          </a:p>
        </p:txBody>
      </p:sp>
      <p:pic>
        <p:nvPicPr>
          <p:cNvPr id="8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DCA32C91-18CF-45E2-A595-524F4776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8" y="1777948"/>
            <a:ext cx="4781191" cy="2532734"/>
          </a:xfrm>
          <a:prstGeom prst="rect">
            <a:avLst/>
          </a:prstGeom>
        </p:spPr>
      </p:pic>
      <p:pic>
        <p:nvPicPr>
          <p:cNvPr id="9" name="Gambar 9" descr="Sebuah gambar berisi teks&#10;&#10;Deskripsi dibuat secara otomatis">
            <a:extLst>
              <a:ext uri="{FF2B5EF4-FFF2-40B4-BE49-F238E27FC236}">
                <a16:creationId xmlns:a16="http://schemas.microsoft.com/office/drawing/2014/main" id="{673C22E5-6039-46CC-B53B-8E5F0E0E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48" y="1774932"/>
            <a:ext cx="4091077" cy="2630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676058-F697-4DEB-A118-486C90F76498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1178137737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LoginActivity.java</a:t>
            </a:r>
            <a:endParaRPr lang="id-ID">
              <a:latin typeface="Arial Black"/>
            </a:endParaRPr>
          </a:p>
        </p:txBody>
      </p:sp>
      <p:pic>
        <p:nvPicPr>
          <p:cNvPr id="4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9302F741-06B1-4E7A-83B0-C713DCA0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614451"/>
            <a:ext cx="4091077" cy="2852720"/>
          </a:xfrm>
          <a:prstGeom prst="rect">
            <a:avLst/>
          </a:prstGeom>
        </p:spPr>
      </p:pic>
      <p:pic>
        <p:nvPicPr>
          <p:cNvPr id="6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3D1B04A6-ABCF-4048-93EE-21BD3687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85" y="2057390"/>
            <a:ext cx="4781190" cy="2408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1C7AF-1CA5-4352-B6D6-7FAC3475B071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2377710694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RegisterActivity.java</a:t>
            </a:r>
            <a:endParaRPr lang="id-ID">
              <a:latin typeface="Arial Black"/>
            </a:endParaRPr>
          </a:p>
        </p:txBody>
      </p:sp>
      <p:pic>
        <p:nvPicPr>
          <p:cNvPr id="2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D2100245-5DE3-4231-966D-0A61CBB1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1289379"/>
            <a:ext cx="3799936" cy="3535213"/>
          </a:xfrm>
          <a:prstGeom prst="rect">
            <a:avLst/>
          </a:prstGeom>
        </p:spPr>
      </p:pic>
      <p:pic>
        <p:nvPicPr>
          <p:cNvPr id="5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39A654C1-AD11-4E16-BE69-F4AFD2C2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29" y="1495945"/>
            <a:ext cx="5115463" cy="2744677"/>
          </a:xfrm>
          <a:prstGeom prst="rect">
            <a:avLst/>
          </a:prstGeom>
        </p:spPr>
      </p:pic>
      <p:pic>
        <p:nvPicPr>
          <p:cNvPr id="7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17012711-03BC-4BF3-AE34-EC49D66A0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28" y="4231207"/>
            <a:ext cx="5115464" cy="573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C9FFAD-C3FB-44B5-9DAB-B34D1CA6EABE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2834914125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RegisterActivity.java</a:t>
            </a:r>
            <a:endParaRPr lang="id-ID">
              <a:latin typeface="Arial Black"/>
            </a:endParaRPr>
          </a:p>
        </p:txBody>
      </p:sp>
      <p:pic>
        <p:nvPicPr>
          <p:cNvPr id="4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4E5F8AA4-44C4-494E-B491-347468498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7" y="1935557"/>
            <a:ext cx="4738058" cy="2145810"/>
          </a:xfrm>
          <a:prstGeom prst="rect">
            <a:avLst/>
          </a:prstGeom>
        </p:spPr>
      </p:pic>
      <p:pic>
        <p:nvPicPr>
          <p:cNvPr id="6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A77E7EFB-D2F2-4F11-9A31-0CD9FD63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83" y="1937828"/>
            <a:ext cx="4091076" cy="2141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4ACB-0CB1-4F82-B8FB-2B9D0204B72C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416065778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RegisterActivity.java</a:t>
            </a:r>
            <a:endParaRPr lang="id-ID">
              <a:latin typeface="Arial Black"/>
            </a:endParaRPr>
          </a:p>
        </p:txBody>
      </p:sp>
      <p:pic>
        <p:nvPicPr>
          <p:cNvPr id="2" name="Gambar 3" descr="Sebuah gambar berisi teks&#10;&#10;Deskripsi dibuat secara otomatis">
            <a:extLst>
              <a:ext uri="{FF2B5EF4-FFF2-40B4-BE49-F238E27FC236}">
                <a16:creationId xmlns:a16="http://schemas.microsoft.com/office/drawing/2014/main" id="{843925C9-E1BC-4F93-9248-FC835A6C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2" y="1843642"/>
            <a:ext cx="4608662" cy="1909103"/>
          </a:xfrm>
          <a:prstGeom prst="rect">
            <a:avLst/>
          </a:prstGeom>
        </p:spPr>
      </p:pic>
      <p:pic>
        <p:nvPicPr>
          <p:cNvPr id="4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F5A81EC5-C992-4505-B6A4-7101B7CF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589" y="1801198"/>
            <a:ext cx="4349869" cy="1950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D77C56-0726-4799-BC31-542ECAF6BA1A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3347036727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RegisterActivity.java</a:t>
            </a:r>
            <a:endParaRPr lang="id-ID">
              <a:latin typeface="Arial Black"/>
            </a:endParaRPr>
          </a:p>
        </p:txBody>
      </p:sp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FD5E3037-DA90-4DAD-9EDC-6DAA86C0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7" y="1725858"/>
            <a:ext cx="4339086" cy="2133886"/>
          </a:xfrm>
          <a:prstGeom prst="rect">
            <a:avLst/>
          </a:prstGeom>
        </p:spPr>
      </p:pic>
      <p:pic>
        <p:nvPicPr>
          <p:cNvPr id="6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03966E06-3A32-44E9-9188-426DFD0D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11" y="1498897"/>
            <a:ext cx="4522398" cy="2361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F02AA-59D5-4DDA-945C-37ECD9F679DB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4173843696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HomeActivity.java</a:t>
            </a:r>
          </a:p>
        </p:txBody>
      </p:sp>
      <p:pic>
        <p:nvPicPr>
          <p:cNvPr id="5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DAB78F96-3D16-4414-8BB2-D62AEDE6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8" y="1650559"/>
            <a:ext cx="4123426" cy="2554061"/>
          </a:xfrm>
          <a:prstGeom prst="rect">
            <a:avLst/>
          </a:prstGeom>
        </p:spPr>
      </p:pic>
      <p:pic>
        <p:nvPicPr>
          <p:cNvPr id="8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DDB5FC64-FB58-4BC2-8403-95C05610E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85" y="1844134"/>
            <a:ext cx="4770407" cy="2361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ABDDDA-EF5D-473C-9B8F-6755ECEA7867}"/>
              </a:ext>
            </a:extLst>
          </p:cNvPr>
          <p:cNvSpPr txBox="1"/>
          <p:nvPr/>
        </p:nvSpPr>
        <p:spPr>
          <a:xfrm>
            <a:off x="1034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RK</a:t>
            </a:r>
          </a:p>
        </p:txBody>
      </p:sp>
    </p:spTree>
    <p:extLst>
      <p:ext uri="{BB962C8B-B14F-4D97-AF65-F5344CB8AC3E}">
        <p14:creationId xmlns:p14="http://schemas.microsoft.com/office/powerpoint/2010/main" val="1243728189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FragmentMobil.java</a:t>
            </a:r>
          </a:p>
        </p:txBody>
      </p:sp>
      <p:pic>
        <p:nvPicPr>
          <p:cNvPr id="2" name="Gambar 3" descr="Sebuah gambar berisi teks&#10;&#10;Deskripsi dibuat secara otomatis">
            <a:extLst>
              <a:ext uri="{FF2B5EF4-FFF2-40B4-BE49-F238E27FC236}">
                <a16:creationId xmlns:a16="http://schemas.microsoft.com/office/drawing/2014/main" id="{694ED66F-3C2B-477E-9BC2-96F750D5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2" y="1699523"/>
            <a:ext cx="4490049" cy="2747276"/>
          </a:xfrm>
          <a:prstGeom prst="rect">
            <a:avLst/>
          </a:prstGeom>
        </p:spPr>
      </p:pic>
      <p:pic>
        <p:nvPicPr>
          <p:cNvPr id="4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A7130B74-8EAA-4135-8611-37645BDE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411" y="1703537"/>
            <a:ext cx="4490048" cy="2739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1E1ED-A645-4FC4-A74D-72BD04FB0810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FS</a:t>
            </a:r>
          </a:p>
        </p:txBody>
      </p:sp>
    </p:spTree>
    <p:extLst>
      <p:ext uri="{BB962C8B-B14F-4D97-AF65-F5344CB8AC3E}">
        <p14:creationId xmlns:p14="http://schemas.microsoft.com/office/powerpoint/2010/main" val="40889906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err="1">
                <a:latin typeface="Arial Black"/>
              </a:rPr>
              <a:t>Requirement</a:t>
            </a:r>
            <a:r>
              <a:rPr lang="id-ID">
                <a:latin typeface="Arial Black"/>
              </a:rPr>
              <a:t> yang dibutuhkan :</a:t>
            </a:r>
          </a:p>
        </p:txBody>
      </p:sp>
      <p:sp>
        <p:nvSpPr>
          <p:cNvPr id="5" name="Google Shape;230;p27">
            <a:extLst>
              <a:ext uri="{FF2B5EF4-FFF2-40B4-BE49-F238E27FC236}">
                <a16:creationId xmlns:a16="http://schemas.microsoft.com/office/drawing/2014/main" id="{886A26F9-D63C-4BA5-91FC-863620E1BB13}"/>
              </a:ext>
            </a:extLst>
          </p:cNvPr>
          <p:cNvSpPr txBox="1">
            <a:spLocks/>
          </p:cNvSpPr>
          <p:nvPr/>
        </p:nvSpPr>
        <p:spPr>
          <a:xfrm>
            <a:off x="1895116" y="1720420"/>
            <a:ext cx="3594868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en" sz="2400"/>
              <a:t>Android API 27 [OREO]</a:t>
            </a:r>
          </a:p>
        </p:txBody>
      </p:sp>
      <p:pic>
        <p:nvPicPr>
          <p:cNvPr id="7" name="Gambar 7">
            <a:extLst>
              <a:ext uri="{FF2B5EF4-FFF2-40B4-BE49-F238E27FC236}">
                <a16:creationId xmlns:a16="http://schemas.microsoft.com/office/drawing/2014/main" id="{D79C40B2-83B1-447A-8D13-197D3042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4" y="1398246"/>
            <a:ext cx="1176881" cy="1176881"/>
          </a:xfrm>
          <a:prstGeom prst="rect">
            <a:avLst/>
          </a:prstGeom>
        </p:spPr>
      </p:pic>
      <p:pic>
        <p:nvPicPr>
          <p:cNvPr id="10" name="Gambar 10">
            <a:extLst>
              <a:ext uri="{FF2B5EF4-FFF2-40B4-BE49-F238E27FC236}">
                <a16:creationId xmlns:a16="http://schemas.microsoft.com/office/drawing/2014/main" id="{A1F2ED5B-243C-4105-9E81-0B04580DD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04" y="2793470"/>
            <a:ext cx="877739" cy="899305"/>
          </a:xfrm>
          <a:prstGeom prst="rect">
            <a:avLst/>
          </a:prstGeom>
        </p:spPr>
      </p:pic>
      <p:sp>
        <p:nvSpPr>
          <p:cNvPr id="13" name="Google Shape;230;p27">
            <a:extLst>
              <a:ext uri="{FF2B5EF4-FFF2-40B4-BE49-F238E27FC236}">
                <a16:creationId xmlns:a16="http://schemas.microsoft.com/office/drawing/2014/main" id="{A58F8A8C-857B-41B4-9D8B-DB7886C03701}"/>
              </a:ext>
            </a:extLst>
          </p:cNvPr>
          <p:cNvSpPr txBox="1">
            <a:spLocks/>
          </p:cNvSpPr>
          <p:nvPr/>
        </p:nvSpPr>
        <p:spPr>
          <a:xfrm>
            <a:off x="1888312" y="2974202"/>
            <a:ext cx="1051616" cy="47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None/>
            </a:pPr>
            <a:r>
              <a:rPr lang="en" sz="1800"/>
              <a:t>XAMPP</a:t>
            </a:r>
            <a:endParaRPr lang="id-ID" sz="1800"/>
          </a:p>
        </p:txBody>
      </p:sp>
      <p:sp>
        <p:nvSpPr>
          <p:cNvPr id="2" name="Google Shape;229;p27">
            <a:extLst>
              <a:ext uri="{FF2B5EF4-FFF2-40B4-BE49-F238E27FC236}">
                <a16:creationId xmlns:a16="http://schemas.microsoft.com/office/drawing/2014/main" id="{F5055A94-4395-450D-9A30-5E936FE4F0AE}"/>
              </a:ext>
            </a:extLst>
          </p:cNvPr>
          <p:cNvSpPr txBox="1">
            <a:spLocks/>
          </p:cNvSpPr>
          <p:nvPr/>
        </p:nvSpPr>
        <p:spPr>
          <a:xfrm>
            <a:off x="770346" y="910723"/>
            <a:ext cx="7704000" cy="37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id-ID" sz="1400">
                <a:latin typeface="Poppins"/>
              </a:rPr>
              <a:t>*Untuk menjalankan aplikasi Katalog Mobil</a:t>
            </a:r>
            <a:endParaRPr lang="en-US" sz="1400">
              <a:latin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62677-D0BF-423D-9A5F-5E57122220FD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RK</a:t>
            </a:r>
          </a:p>
        </p:txBody>
      </p:sp>
    </p:spTree>
    <p:extLst>
      <p:ext uri="{BB962C8B-B14F-4D97-AF65-F5344CB8AC3E}">
        <p14:creationId xmlns:p14="http://schemas.microsoft.com/office/powerpoint/2010/main" val="2695265343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FragmentMobil.java</a:t>
            </a:r>
          </a:p>
        </p:txBody>
      </p:sp>
      <p:pic>
        <p:nvPicPr>
          <p:cNvPr id="2" name="Gambar 3" descr="Sebuah gambar berisi teks&#10;&#10;Deskripsi dibuat secara otomatis">
            <a:extLst>
              <a:ext uri="{FF2B5EF4-FFF2-40B4-BE49-F238E27FC236}">
                <a16:creationId xmlns:a16="http://schemas.microsoft.com/office/drawing/2014/main" id="{FD0D483E-A663-43CF-B486-FB39CE264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7770"/>
            <a:ext cx="7325982" cy="2058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F3C6D-099B-4115-B93B-A1BFAC23C969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FS</a:t>
            </a:r>
          </a:p>
        </p:txBody>
      </p:sp>
    </p:spTree>
    <p:extLst>
      <p:ext uri="{BB962C8B-B14F-4D97-AF65-F5344CB8AC3E}">
        <p14:creationId xmlns:p14="http://schemas.microsoft.com/office/powerpoint/2010/main" val="3752197556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DescriptionActivity.java</a:t>
            </a:r>
          </a:p>
        </p:txBody>
      </p:sp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4AB8522D-9F79-42AF-B30E-F1C9F61F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43" y="1212368"/>
            <a:ext cx="4522398" cy="3279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E8C675-0A39-4D70-AB05-ABB96D1B0418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FS</a:t>
            </a:r>
          </a:p>
        </p:txBody>
      </p:sp>
    </p:spTree>
    <p:extLst>
      <p:ext uri="{BB962C8B-B14F-4D97-AF65-F5344CB8AC3E}">
        <p14:creationId xmlns:p14="http://schemas.microsoft.com/office/powerpoint/2010/main" val="1189099521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UserListActivity.java</a:t>
            </a:r>
          </a:p>
        </p:txBody>
      </p:sp>
      <p:pic>
        <p:nvPicPr>
          <p:cNvPr id="2" name="Gambar 3" descr="Sebuah gambar berisi teks&#10;&#10;Deskripsi dibuat secara otomatis">
            <a:extLst>
              <a:ext uri="{FF2B5EF4-FFF2-40B4-BE49-F238E27FC236}">
                <a16:creationId xmlns:a16="http://schemas.microsoft.com/office/drawing/2014/main" id="{5A9CFF21-9EFE-40BA-9F30-67EAE286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45" y="1069236"/>
            <a:ext cx="4468483" cy="2959329"/>
          </a:xfrm>
          <a:prstGeom prst="rect">
            <a:avLst/>
          </a:prstGeom>
        </p:spPr>
      </p:pic>
      <p:pic>
        <p:nvPicPr>
          <p:cNvPr id="4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A2773694-8E56-4C8E-8629-1F24003C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245" y="4008065"/>
            <a:ext cx="4468482" cy="709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14327-23B8-45BF-B90A-7AF7B4A14F5E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3692427232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UserListActivity.java</a:t>
            </a:r>
          </a:p>
        </p:txBody>
      </p:sp>
      <p:pic>
        <p:nvPicPr>
          <p:cNvPr id="11" name="Gambar 11" descr="Sebuah gambar berisi teks&#10;&#10;Deskripsi dibuat secara otomatis">
            <a:extLst>
              <a:ext uri="{FF2B5EF4-FFF2-40B4-BE49-F238E27FC236}">
                <a16:creationId xmlns:a16="http://schemas.microsoft.com/office/drawing/2014/main" id="{8C2D7082-3D83-40A5-A4E1-94D33783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16" y="1432783"/>
            <a:ext cx="5774767" cy="3248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BD96D-C5F4-48FA-8A4C-C8AE64C77EDD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1143457636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UserListActivity.java</a:t>
            </a:r>
          </a:p>
        </p:txBody>
      </p:sp>
      <p:pic>
        <p:nvPicPr>
          <p:cNvPr id="6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FF524850-836A-4D62-B40A-A12BB0B0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65" y="1247189"/>
            <a:ext cx="4856671" cy="2627555"/>
          </a:xfrm>
          <a:prstGeom prst="rect">
            <a:avLst/>
          </a:prstGeom>
        </p:spPr>
      </p:pic>
      <p:pic>
        <p:nvPicPr>
          <p:cNvPr id="5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5DF7B506-A649-44EF-ACCC-A51563F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64" y="3862459"/>
            <a:ext cx="4856671" cy="890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2EA295-7D10-4F53-B77A-E7FC49B144ED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3504603960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UserUpdateActivity.java</a:t>
            </a:r>
          </a:p>
        </p:txBody>
      </p:sp>
      <p:pic>
        <p:nvPicPr>
          <p:cNvPr id="5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9EA344AE-7E8D-4C0A-8A0C-3242C0C3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8" y="1228737"/>
            <a:ext cx="3972463" cy="3300658"/>
          </a:xfrm>
          <a:prstGeom prst="rect">
            <a:avLst/>
          </a:prstGeom>
        </p:spPr>
      </p:pic>
      <p:pic>
        <p:nvPicPr>
          <p:cNvPr id="8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C2B1BA4C-EA9C-4459-A4EE-4B8F6ACB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787" y="1338145"/>
            <a:ext cx="4727275" cy="3189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D2F053-8D1B-429B-A9C7-27422772AE3D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70399393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UserUpdateActivity.java</a:t>
            </a:r>
          </a:p>
        </p:txBody>
      </p:sp>
      <p:pic>
        <p:nvPicPr>
          <p:cNvPr id="4" name="Gambar 5" descr="Sebuah gambar berisi teks, dalam ruangan, cuplikan layar&#10;&#10;Deskripsi dibuat secara otomatis">
            <a:extLst>
              <a:ext uri="{FF2B5EF4-FFF2-40B4-BE49-F238E27FC236}">
                <a16:creationId xmlns:a16="http://schemas.microsoft.com/office/drawing/2014/main" id="{C8D20E68-0E0B-4062-8BA9-85E401A5E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8" y="3072227"/>
            <a:ext cx="4587095" cy="1241914"/>
          </a:xfrm>
          <a:prstGeom prst="rect">
            <a:avLst/>
          </a:prstGeom>
        </p:spPr>
      </p:pic>
      <p:pic>
        <p:nvPicPr>
          <p:cNvPr id="6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7F20C0A3-6B36-45FC-AB74-4D50EF4A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06" y="1791277"/>
            <a:ext cx="4382219" cy="2520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888B97-A91B-4D7C-AC30-C11BF3A3564B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2314652943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UserUpdateActivity.java</a:t>
            </a:r>
          </a:p>
        </p:txBody>
      </p:sp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A464D3CD-EC45-4178-B85E-48209D44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09" y="1545084"/>
            <a:ext cx="5471303" cy="2042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9E8BB3-B73F-4C25-A984-95FC02DA4C03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FG</a:t>
            </a:r>
          </a:p>
        </p:txBody>
      </p:sp>
    </p:spTree>
    <p:extLst>
      <p:ext uri="{BB962C8B-B14F-4D97-AF65-F5344CB8AC3E}">
        <p14:creationId xmlns:p14="http://schemas.microsoft.com/office/powerpoint/2010/main" val="402841426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 descr="Kucing dengan isian solid">
            <a:extLst>
              <a:ext uri="{FF2B5EF4-FFF2-40B4-BE49-F238E27FC236}">
                <a16:creationId xmlns:a16="http://schemas.microsoft.com/office/drawing/2014/main" id="{853993A5-9964-4A1A-9519-649D11BFE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61" y="4230460"/>
            <a:ext cx="914400" cy="914400"/>
          </a:xfrm>
          <a:prstGeom prst="rect">
            <a:avLst/>
          </a:prstGeom>
        </p:spPr>
      </p:pic>
      <p:pic>
        <p:nvPicPr>
          <p:cNvPr id="8" name="Grafik 2" descr="Kucing dengan isian solid">
            <a:extLst>
              <a:ext uri="{FF2B5EF4-FFF2-40B4-BE49-F238E27FC236}">
                <a16:creationId xmlns:a16="http://schemas.microsoft.com/office/drawing/2014/main" id="{256770DC-1E0F-47CB-A550-E2C171D3F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232257" y="4227612"/>
            <a:ext cx="911612" cy="914400"/>
          </a:xfrm>
          <a:prstGeom prst="rect">
            <a:avLst/>
          </a:prstGeom>
        </p:spPr>
      </p:pic>
      <p:sp>
        <p:nvSpPr>
          <p:cNvPr id="10" name="Google Shape;256;p29">
            <a:extLst>
              <a:ext uri="{FF2B5EF4-FFF2-40B4-BE49-F238E27FC236}">
                <a16:creationId xmlns:a16="http://schemas.microsoft.com/office/drawing/2014/main" id="{D680EF9F-E21B-4139-89DD-F91CEA4C206F}"/>
              </a:ext>
            </a:extLst>
          </p:cNvPr>
          <p:cNvSpPr/>
          <p:nvPr/>
        </p:nvSpPr>
        <p:spPr>
          <a:xfrm>
            <a:off x="2005360" y="2499043"/>
            <a:ext cx="4409272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6;p29">
            <a:extLst>
              <a:ext uri="{FF2B5EF4-FFF2-40B4-BE49-F238E27FC236}">
                <a16:creationId xmlns:a16="http://schemas.microsoft.com/office/drawing/2014/main" id="{0FB34613-D91A-4F3E-B664-59C5C9553326}"/>
              </a:ext>
            </a:extLst>
          </p:cNvPr>
          <p:cNvSpPr/>
          <p:nvPr/>
        </p:nvSpPr>
        <p:spPr>
          <a:xfrm>
            <a:off x="3658628" y="3016114"/>
            <a:ext cx="1456523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5" descr="Kolibri dengan isian solid">
            <a:extLst>
              <a:ext uri="{FF2B5EF4-FFF2-40B4-BE49-F238E27FC236}">
                <a16:creationId xmlns:a16="http://schemas.microsoft.com/office/drawing/2014/main" id="{0DE0B1C6-3371-4880-ACBA-5871AE955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2220" y="556913"/>
            <a:ext cx="914400" cy="914400"/>
          </a:xfrm>
          <a:prstGeom prst="rect">
            <a:avLst/>
          </a:prstGeom>
        </p:spPr>
      </p:pic>
      <p:sp>
        <p:nvSpPr>
          <p:cNvPr id="4" name="Subjudul 3">
            <a:extLst>
              <a:ext uri="{FF2B5EF4-FFF2-40B4-BE49-F238E27FC236}">
                <a16:creationId xmlns:a16="http://schemas.microsoft.com/office/drawing/2014/main" id="{F2786F10-05BB-41FD-9A4B-161EFAEB5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7647" y="2168806"/>
            <a:ext cx="5673681" cy="1211580"/>
          </a:xfrm>
        </p:spPr>
        <p:txBody>
          <a:bodyPr/>
          <a:lstStyle/>
          <a:p>
            <a:pPr algn="ctr"/>
            <a:r>
              <a:rPr lang="id-ID" sz="3200">
                <a:latin typeface="Arial Black"/>
              </a:rPr>
              <a:t>Sekian dan Terima kasih</a:t>
            </a:r>
          </a:p>
        </p:txBody>
      </p:sp>
    </p:spTree>
    <p:extLst>
      <p:ext uri="{BB962C8B-B14F-4D97-AF65-F5344CB8AC3E}">
        <p14:creationId xmlns:p14="http://schemas.microsoft.com/office/powerpoint/2010/main" val="264418375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/>
              <a:t>Fitur </a:t>
            </a:r>
            <a:r>
              <a:rPr lang="id-ID">
                <a:latin typeface="Arial Black"/>
              </a:rPr>
              <a:t>Aplikasi</a:t>
            </a:r>
          </a:p>
        </p:txBody>
      </p:sp>
      <p:sp>
        <p:nvSpPr>
          <p:cNvPr id="4" name="Google Shape;230;p27">
            <a:extLst>
              <a:ext uri="{FF2B5EF4-FFF2-40B4-BE49-F238E27FC236}">
                <a16:creationId xmlns:a16="http://schemas.microsoft.com/office/drawing/2014/main" id="{C5697A26-FE02-4C5B-8825-50F9A371A16B}"/>
              </a:ext>
            </a:extLst>
          </p:cNvPr>
          <p:cNvSpPr txBox="1">
            <a:spLocks/>
          </p:cNvSpPr>
          <p:nvPr/>
        </p:nvSpPr>
        <p:spPr>
          <a:xfrm>
            <a:off x="717279" y="1010691"/>
            <a:ext cx="7391456" cy="21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" sz="1600"/>
              <a:t>Login dan Register User</a:t>
            </a:r>
            <a:endParaRPr lang="en-US"/>
          </a:p>
          <a:p>
            <a:pPr marL="285750" indent="-285750">
              <a:lnSpc>
                <a:spcPct val="150000"/>
              </a:lnSpc>
            </a:pPr>
            <a:r>
              <a:rPr lang="en" sz="1600" err="1"/>
              <a:t>Katalog</a:t>
            </a:r>
            <a:r>
              <a:rPr lang="en" sz="1600"/>
              <a:t> Mobil </a:t>
            </a:r>
            <a:r>
              <a:rPr lang="en" sz="1600" err="1"/>
              <a:t>lengkap</a:t>
            </a:r>
            <a:r>
              <a:rPr lang="en" sz="1600"/>
              <a:t> </a:t>
            </a:r>
            <a:r>
              <a:rPr lang="en" sz="1600" err="1"/>
              <a:t>dengan</a:t>
            </a:r>
            <a:r>
              <a:rPr lang="en" sz="1600"/>
              <a:t> Gambar dan Nama Mobil</a:t>
            </a:r>
          </a:p>
          <a:p>
            <a:pPr marL="285750" indent="-285750">
              <a:lnSpc>
                <a:spcPct val="150000"/>
              </a:lnSpc>
            </a:pPr>
            <a:r>
              <a:rPr lang="en" sz="1600" err="1"/>
              <a:t>Deskripsi</a:t>
            </a:r>
            <a:r>
              <a:rPr lang="en" sz="1600"/>
              <a:t> </a:t>
            </a:r>
            <a:r>
              <a:rPr lang="en" sz="1600" err="1"/>
              <a:t>mobil</a:t>
            </a:r>
            <a:r>
              <a:rPr lang="en" sz="1600"/>
              <a:t> </a:t>
            </a:r>
            <a:r>
              <a:rPr lang="en" sz="1600" err="1"/>
              <a:t>lengkap</a:t>
            </a:r>
            <a:r>
              <a:rPr lang="en" sz="1600"/>
              <a:t> </a:t>
            </a:r>
            <a:r>
              <a:rPr lang="en" sz="1600" err="1"/>
              <a:t>dengan</a:t>
            </a:r>
            <a:r>
              <a:rPr lang="en" sz="1600"/>
              <a:t> Harga dan </a:t>
            </a:r>
            <a:r>
              <a:rPr lang="en" sz="1600" err="1"/>
              <a:t>Deskripsi</a:t>
            </a:r>
            <a:endParaRPr lang="en" sz="1600"/>
          </a:p>
          <a:p>
            <a:pPr marL="285750" indent="-285750">
              <a:lnSpc>
                <a:spcPct val="150000"/>
              </a:lnSpc>
            </a:pPr>
            <a:r>
              <a:rPr lang="en" sz="1600" err="1"/>
              <a:t>Melihat</a:t>
            </a:r>
            <a:r>
              <a:rPr lang="en" sz="1600"/>
              <a:t> daftar User</a:t>
            </a:r>
          </a:p>
          <a:p>
            <a:pPr marL="285750" indent="-285750">
              <a:lnSpc>
                <a:spcPct val="150000"/>
              </a:lnSpc>
            </a:pPr>
            <a:r>
              <a:rPr lang="en" sz="1600" err="1"/>
              <a:t>Mengedit</a:t>
            </a:r>
            <a:r>
              <a:rPr lang="en" sz="1600"/>
              <a:t> &amp; </a:t>
            </a:r>
            <a:r>
              <a:rPr lang="en" sz="1600" err="1"/>
              <a:t>menghapus</a:t>
            </a:r>
            <a:r>
              <a:rPr lang="en" sz="1600"/>
              <a:t>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877DE-7528-4ED2-84C6-8744A2EF51AA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RK</a:t>
            </a:r>
          </a:p>
        </p:txBody>
      </p:sp>
    </p:spTree>
    <p:extLst>
      <p:ext uri="{BB962C8B-B14F-4D97-AF65-F5344CB8AC3E}">
        <p14:creationId xmlns:p14="http://schemas.microsoft.com/office/powerpoint/2010/main" val="18527125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29">
            <a:extLst>
              <a:ext uri="{FF2B5EF4-FFF2-40B4-BE49-F238E27FC236}">
                <a16:creationId xmlns:a16="http://schemas.microsoft.com/office/drawing/2014/main" id="{FEB58859-7AA7-4318-A6A1-3439FD5D2328}"/>
              </a:ext>
            </a:extLst>
          </p:cNvPr>
          <p:cNvSpPr/>
          <p:nvPr/>
        </p:nvSpPr>
        <p:spPr>
          <a:xfrm>
            <a:off x="1114093" y="2437811"/>
            <a:ext cx="691298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7;p29">
            <a:extLst>
              <a:ext uri="{FF2B5EF4-FFF2-40B4-BE49-F238E27FC236}">
                <a16:creationId xmlns:a16="http://schemas.microsoft.com/office/drawing/2014/main" id="{127032C9-D63A-42F2-8B39-0C72122988AC}"/>
              </a:ext>
            </a:extLst>
          </p:cNvPr>
          <p:cNvSpPr txBox="1">
            <a:spLocks/>
          </p:cNvSpPr>
          <p:nvPr/>
        </p:nvSpPr>
        <p:spPr>
          <a:xfrm>
            <a:off x="1114093" y="1845228"/>
            <a:ext cx="7422915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5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>
                <a:latin typeface="Arial Black"/>
              </a:rPr>
              <a:t>Run "</a:t>
            </a:r>
            <a:r>
              <a:rPr lang="en-US" err="1">
                <a:latin typeface="Arial Black"/>
              </a:rPr>
              <a:t>Katalog</a:t>
            </a:r>
            <a:r>
              <a:rPr lang="en-US">
                <a:latin typeface="Arial Black"/>
              </a:rPr>
              <a:t> Mobil"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706B55-47F4-4FEA-88CB-02EF9F200770}"/>
              </a:ext>
            </a:extLst>
          </p:cNvPr>
          <p:cNvSpPr txBox="1"/>
          <p:nvPr/>
        </p:nvSpPr>
        <p:spPr>
          <a:xfrm>
            <a:off x="1179740" y="2710543"/>
            <a:ext cx="10695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Poppins"/>
              </a:rPr>
              <a:t>Launching...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5F06B-DBD8-46EC-9FB0-A70D0A53DC6B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RK</a:t>
            </a:r>
          </a:p>
        </p:txBody>
      </p:sp>
    </p:spTree>
    <p:extLst>
      <p:ext uri="{BB962C8B-B14F-4D97-AF65-F5344CB8AC3E}">
        <p14:creationId xmlns:p14="http://schemas.microsoft.com/office/powerpoint/2010/main" val="260539937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1590343" y="2539864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1508700" y="2178603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</a:rPr>
              <a:t>DATABASE</a:t>
            </a:r>
            <a:endParaRPr lang="id-ID" sz="4000">
              <a:latin typeface="Arial Black"/>
            </a:endParaRPr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DEF5DAF-81C2-4B0C-AEF1-728F5CFEED98}"/>
              </a:ext>
            </a:extLst>
          </p:cNvPr>
          <p:cNvSpPr txBox="1"/>
          <p:nvPr/>
        </p:nvSpPr>
        <p:spPr>
          <a:xfrm>
            <a:off x="1506311" y="281259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Poppins"/>
              </a:rPr>
              <a:t>Coded by : Kelvin Chandra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AA317-9A9E-4B3D-B06C-F6FB97881554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Database  </a:t>
            </a:r>
            <a:r>
              <a:rPr lang="en-US" err="1">
                <a:latin typeface="Arial Black"/>
              </a:rPr>
              <a:t>car_catalog</a:t>
            </a:r>
            <a:endParaRPr lang="en-US">
              <a:latin typeface="Arial Black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70FEC9-7A1F-4754-9C42-62F9B5C26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t="6081" r="26389" b="4730"/>
          <a:stretch/>
        </p:blipFill>
        <p:spPr>
          <a:xfrm>
            <a:off x="2819400" y="1259846"/>
            <a:ext cx="3337565" cy="340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1D00E-898D-4805-81F1-047EA646733C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35791983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34053-187C-4162-B00B-A4B37CA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Isi  table  users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4F52203-786B-4E94-BD1C-BEBD710A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76" y="1132489"/>
            <a:ext cx="5280660" cy="3901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7AEBB-F66D-42F6-AD5C-517CF41A356B}"/>
              </a:ext>
            </a:extLst>
          </p:cNvPr>
          <p:cNvSpPr txBox="1"/>
          <p:nvPr/>
        </p:nvSpPr>
        <p:spPr>
          <a:xfrm>
            <a:off x="2721" y="4894489"/>
            <a:ext cx="3597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B3B3B3"/>
                </a:solidFill>
              </a:rPr>
              <a:t>KC</a:t>
            </a:r>
          </a:p>
        </p:txBody>
      </p:sp>
    </p:spTree>
    <p:extLst>
      <p:ext uri="{BB962C8B-B14F-4D97-AF65-F5344CB8AC3E}">
        <p14:creationId xmlns:p14="http://schemas.microsoft.com/office/powerpoint/2010/main" val="293103228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48</Slides>
  <Notes>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Robotic Workshop by Slidesgo</vt:lpstr>
      <vt:lpstr>Katalog Mobil</vt:lpstr>
      <vt:lpstr>Pembagian Tugas</vt:lpstr>
      <vt:lpstr>Teknologi yang digunakan :</vt:lpstr>
      <vt:lpstr>Requirement yang dibutuhkan :</vt:lpstr>
      <vt:lpstr>Fitur Aplikasi</vt:lpstr>
      <vt:lpstr>PowerPoint Presentation</vt:lpstr>
      <vt:lpstr>DATABASE</vt:lpstr>
      <vt:lpstr>Database  car_catalog</vt:lpstr>
      <vt:lpstr>Isi  table  users</vt:lpstr>
      <vt:lpstr>PHP</vt:lpstr>
      <vt:lpstr>config.php</vt:lpstr>
      <vt:lpstr>connect.php</vt:lpstr>
      <vt:lpstr>user_register.php</vt:lpstr>
      <vt:lpstr>user_login_verification.php</vt:lpstr>
      <vt:lpstr>request_user_list.php</vt:lpstr>
      <vt:lpstr>request_user_update.php</vt:lpstr>
      <vt:lpstr>LAYOUT XML</vt:lpstr>
      <vt:lpstr>AndroidManifest.xml</vt:lpstr>
      <vt:lpstr>activity_main.xml</vt:lpstr>
      <vt:lpstr>activity_login.xml</vt:lpstr>
      <vt:lpstr>activity_login.xml</vt:lpstr>
      <vt:lpstr>activity_register.xml</vt:lpstr>
      <vt:lpstr>activity_register.xml</vt:lpstr>
      <vt:lpstr>activity_home.xml</vt:lpstr>
      <vt:lpstr>activity_deskripsi.xml</vt:lpstr>
      <vt:lpstr>activity_deskripsi.xml</vt:lpstr>
      <vt:lpstr>activity_user_list.xml</vt:lpstr>
      <vt:lpstr>activity_user_update.xml</vt:lpstr>
      <vt:lpstr>activity_user_update.xml</vt:lpstr>
      <vt:lpstr>JAVA</vt:lpstr>
      <vt:lpstr>Config.java</vt:lpstr>
      <vt:lpstr>LoginActivity.java</vt:lpstr>
      <vt:lpstr>LoginActivity.java</vt:lpstr>
      <vt:lpstr>RegisterActivity.java</vt:lpstr>
      <vt:lpstr>RegisterActivity.java</vt:lpstr>
      <vt:lpstr>RegisterActivity.java</vt:lpstr>
      <vt:lpstr>RegisterActivity.java</vt:lpstr>
      <vt:lpstr>HomeActivity.java</vt:lpstr>
      <vt:lpstr>FragmentMobil.java</vt:lpstr>
      <vt:lpstr>FragmentMobil.java</vt:lpstr>
      <vt:lpstr>DescriptionActivity.java</vt:lpstr>
      <vt:lpstr>UserListActivity.java</vt:lpstr>
      <vt:lpstr>UserListActivity.java</vt:lpstr>
      <vt:lpstr>UserListActivity.java</vt:lpstr>
      <vt:lpstr>UserUpdateActivity.java</vt:lpstr>
      <vt:lpstr>UserUpdateActivity.java</vt:lpstr>
      <vt:lpstr>UserUpdateActivity.java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Workshop</dc:title>
  <cp:revision>32</cp:revision>
  <dcterms:modified xsi:type="dcterms:W3CDTF">2021-12-13T06:09:41Z</dcterms:modified>
</cp:coreProperties>
</file>